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CF3921-462E-4CD9-9AE4-9F3BF9C7ACC3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8DAD80-8EFC-42B8-B61A-7B4D811A1E7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Curlz MT" pitchFamily="82" charset="0"/>
              </a:rPr>
              <a:t>D.R.A.P.E.S</a:t>
            </a:r>
            <a:endParaRPr lang="en-US" sz="7200" dirty="0">
              <a:latin typeface="Curlz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042886"/>
            <a:ext cx="7997371" cy="1752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What is it?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How will it improve my writing???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95485"/>
            <a:ext cx="1747838" cy="2513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0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1" y="257629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  <a:latin typeface="Curlz MT" pitchFamily="82" charset="0"/>
              </a:rPr>
              <a:t> DRAPES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1"/>
            <a:ext cx="7696200" cy="2743199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S =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STATISTICS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A fact or data</a:t>
            </a:r>
          </a:p>
          <a:p>
            <a:pPr marL="82296" indent="0" algn="ctr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Usually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a percentage or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number that supports your point in writing.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endParaRPr lang="en-US" sz="4800" dirty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86" y="4616264"/>
            <a:ext cx="1614714" cy="14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4419600"/>
            <a:ext cx="632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Example:</a:t>
            </a:r>
          </a:p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 There has been a 30% increase in the scores since students started using DRAPES in their writing!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Curlz MT" pitchFamily="82" charset="0"/>
              </a:rPr>
              <a:t>Have you used DRAPES in your writing?</a:t>
            </a:r>
            <a:endParaRPr lang="en-US" sz="4800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D - Dialogue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R - Rhetorical Questions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A- Analogies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P - Personal Experiences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E - Examples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S - Statistics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69351"/>
            <a:ext cx="2743200" cy="200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0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Curlz MT" pitchFamily="82" charset="0"/>
              </a:rPr>
              <a:t>D.R.A.P.E.S</a:t>
            </a:r>
            <a:endParaRPr lang="en-US" sz="7200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Have you ever gotten in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the middle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of writing something,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then you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can’t think of what to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say next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? You just kind of run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out of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steam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?</a:t>
            </a:r>
            <a:endParaRPr lang="en-US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7119"/>
            <a:ext cx="3276600" cy="180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8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  <a:latin typeface="Curlz MT" pitchFamily="82" charset="0"/>
              </a:rPr>
              <a:t>D.R.A.P.E.S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Helps you plan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your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writing, so you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never run out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of things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to say!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It’s what Language Arts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teachers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call </a:t>
            </a:r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“elaboration”</a:t>
            </a:r>
          </a:p>
          <a:p>
            <a:pPr algn="ctr"/>
            <a:endParaRPr lang="en-US" sz="4800" dirty="0" smtClean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  <a:p>
            <a:pPr algn="ctr"/>
            <a:endParaRPr lang="en-US" sz="4800" dirty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46502"/>
            <a:ext cx="1914525" cy="1855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9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  <a:latin typeface="Curlz MT" pitchFamily="82" charset="0"/>
              </a:rPr>
              <a:t>D.R.A.P.E.S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You’re going to be amazed at</a:t>
            </a:r>
          </a:p>
          <a:p>
            <a:pPr marL="82296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how DRAPES transforms your</a:t>
            </a:r>
          </a:p>
          <a:p>
            <a:pPr marL="82296" indent="0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writing! Let’s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get started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!</a:t>
            </a:r>
          </a:p>
          <a:p>
            <a:pPr marL="82296" indent="0" algn="ctr">
              <a:buNone/>
            </a:pPr>
            <a:endParaRPr lang="en-US" sz="4800" dirty="0" smtClean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  <a:p>
            <a:pPr algn="ctr"/>
            <a:endParaRPr lang="en-US" sz="4800" dirty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315720"/>
            <a:ext cx="6248400" cy="331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9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1" y="257629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solidFill>
                  <a:schemeClr val="bg2">
                    <a:lumMod val="25000"/>
                  </a:schemeClr>
                </a:solidFill>
                <a:latin typeface="Curlz MT" pitchFamily="82" charset="0"/>
              </a:rPr>
              <a:t>DRAPES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2107257"/>
            <a:ext cx="7993744" cy="403860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			D=DIALOGUE</a:t>
            </a:r>
          </a:p>
          <a:p>
            <a:pPr marL="82296" indent="0" algn="ctr"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A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quote or something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an expert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would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say “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Using DRAPES will help you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become a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better writer,” stated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Mrs. Chambers,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my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Language Arts teacher.</a:t>
            </a:r>
          </a:p>
          <a:p>
            <a:pPr marL="82296" indent="0" algn="ctr">
              <a:buNone/>
            </a:pPr>
            <a:endParaRPr lang="en-US" sz="4800" dirty="0" smtClean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  <a:p>
            <a:pPr algn="ctr"/>
            <a:endParaRPr lang="en-US" sz="4800" dirty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2971800" cy="177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0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1" y="257629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  <a:latin typeface="Curlz MT" pitchFamily="82" charset="0"/>
              </a:rPr>
              <a:t> DRAPES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905000"/>
            <a:ext cx="7993744" cy="464820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	R = RHETORICAL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QUESTION</a:t>
            </a:r>
          </a:p>
          <a:p>
            <a:pPr marL="82296" indent="0" algn="ctr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A question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that is not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meant to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be answered.</a:t>
            </a:r>
          </a:p>
          <a:p>
            <a:pPr marL="82296" indent="0" algn="ctr">
              <a:buNone/>
            </a:pPr>
            <a:endParaRPr lang="en-US" sz="4800" dirty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  <a:p>
            <a:pPr marL="82296" indent="0" algn="ctr">
              <a:buNone/>
            </a:pPr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“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Who doesn’t want to</a:t>
            </a:r>
          </a:p>
          <a:p>
            <a:pPr marL="82296" indent="0" algn="ctr">
              <a:buNone/>
            </a:pP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become a better writer?”</a:t>
            </a:r>
          </a:p>
          <a:p>
            <a:pPr marL="82296" indent="0" algn="ctr">
              <a:buNone/>
            </a:pP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a</a:t>
            </a:r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sked, Mrs. Chambers</a:t>
            </a:r>
            <a:endParaRPr lang="en-US" sz="4800" dirty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1676400" cy="138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9" y="441960"/>
            <a:ext cx="1553029" cy="124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8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1" y="257629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  <a:latin typeface="Curlz MT" pitchFamily="82" charset="0"/>
              </a:rPr>
              <a:t> DRAPES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371600"/>
            <a:ext cx="7993744" cy="533400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	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A = ANALOGY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A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comparison through the use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of figurative language</a:t>
            </a:r>
          </a:p>
          <a:p>
            <a:pPr marL="82296" indent="0" algn="ctr"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A piece of writing without</a:t>
            </a:r>
          </a:p>
          <a:p>
            <a:pPr marL="82296" indent="0" algn="ctr">
              <a:buNone/>
            </a:pP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DRAPES is like macaroni</a:t>
            </a:r>
          </a:p>
          <a:p>
            <a:pPr marL="82296" indent="0" algn="ctr">
              <a:buNone/>
            </a:pP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Tubular" pitchFamily="2" charset="0"/>
              </a:rPr>
              <a:t>without cheese.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6999"/>
            <a:ext cx="3810000" cy="169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1" y="257629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  <a:latin typeface="Curlz MT" pitchFamily="82" charset="0"/>
              </a:rPr>
              <a:t> DRAPES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447800"/>
            <a:ext cx="5562600" cy="525780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P= PERSONAL EXPERIENCE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Something you or someone you</a:t>
            </a:r>
          </a:p>
          <a:p>
            <a:pPr marL="82296" indent="0" algn="ctr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know has had experience with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.</a:t>
            </a:r>
          </a:p>
          <a:p>
            <a:pPr marL="82296" indent="0" algn="ctr"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Using personal experiences in your writing is the difference between 4s and 5s on your writing style grade!</a:t>
            </a:r>
          </a:p>
          <a:p>
            <a:pPr marL="82296" indent="0" algn="ctr"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endParaRPr lang="en-US" sz="4800" dirty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6743">
            <a:off x="678742" y="1390656"/>
            <a:ext cx="2819400" cy="364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9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1" y="257629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  <a:latin typeface="Curlz MT" pitchFamily="82" charset="0"/>
              </a:rPr>
              <a:t> DRAPES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543800" cy="52578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	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E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= Examples</a:t>
            </a:r>
          </a:p>
          <a:p>
            <a:pPr marL="82296" indent="0" algn="ctr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Include an example of something</a:t>
            </a:r>
          </a:p>
          <a:p>
            <a:pPr marL="82296" indent="0"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For example……</a:t>
            </a:r>
          </a:p>
          <a:p>
            <a:pPr marL="82296" indent="0"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For instance……</a:t>
            </a:r>
          </a:p>
          <a:p>
            <a:pPr marL="82296" indent="0" algn="ctr"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DJ Chunky" pitchFamily="2" charset="0"/>
              </a:rPr>
              <a:t>Using examples paints a better picture for the reader</a:t>
            </a:r>
          </a:p>
          <a:p>
            <a:pPr marL="82296" indent="0" algn="ctr"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DJ Chunky" pitchFamily="2" charset="0"/>
            </a:endParaRPr>
          </a:p>
          <a:p>
            <a:pPr marL="82296" indent="0" algn="ctr">
              <a:buNone/>
            </a:pPr>
            <a:endParaRPr lang="en-US" sz="4800" dirty="0">
              <a:solidFill>
                <a:schemeClr val="bg2">
                  <a:lumMod val="25000"/>
                </a:schemeClr>
              </a:solidFill>
              <a:latin typeface="Tubular" pitchFamily="2" charset="0"/>
            </a:endParaRPr>
          </a:p>
        </p:txBody>
      </p:sp>
      <p:pic>
        <p:nvPicPr>
          <p:cNvPr id="9218" name="Picture 2" descr="C:\Documents and Settings\e200512288\Local Settings\Temporary Internet Files\Content.IE5\0NMECV2O\MC90043479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39257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4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154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D.R.A.P.E.S</vt:lpstr>
      <vt:lpstr>D.R.A.P.E.S</vt:lpstr>
      <vt:lpstr>D.R.A.P.E.S</vt:lpstr>
      <vt:lpstr>D.R.A.P.E.S</vt:lpstr>
      <vt:lpstr>DRAPES</vt:lpstr>
      <vt:lpstr> DRAPES</vt:lpstr>
      <vt:lpstr> DRAPES</vt:lpstr>
      <vt:lpstr> DRAPES</vt:lpstr>
      <vt:lpstr> DRAPES</vt:lpstr>
      <vt:lpstr> DRAPES</vt:lpstr>
      <vt:lpstr>Have you used DRAPES in your writing?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DRAPES</dc:title>
  <dc:creator>Chambers, Deidre</dc:creator>
  <cp:lastModifiedBy>Chambers, Deidre</cp:lastModifiedBy>
  <cp:revision>7</cp:revision>
  <dcterms:created xsi:type="dcterms:W3CDTF">2013-05-03T14:03:31Z</dcterms:created>
  <dcterms:modified xsi:type="dcterms:W3CDTF">2013-05-03T15:25:44Z</dcterms:modified>
</cp:coreProperties>
</file>